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0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8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6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4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4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5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C5FB629-CA57-437A-BE48-396ED605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20" y="227882"/>
            <a:ext cx="9908559" cy="64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9AD56-1C5F-4C8B-A299-24C7BF7F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29" y="0"/>
            <a:ext cx="10404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7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C7867-9380-4B1C-B69F-AFA967368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05" y="0"/>
            <a:ext cx="9571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7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A581D-070D-40A5-A08C-EB268F69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03" y="0"/>
            <a:ext cx="980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4EE68-657A-4012-BA2D-08506481E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88" y="0"/>
            <a:ext cx="9574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AD1D2-0DDF-4ECA-883A-25076B8A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04" y="0"/>
            <a:ext cx="9728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7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81865-38B4-41DB-AD27-402828D34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55" y="0"/>
            <a:ext cx="9225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1C3143-E045-46DE-ACC2-4D385BF47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15" y="0"/>
            <a:ext cx="9279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6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8EE23-C43E-4F19-AD3E-454C7571C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20" y="0"/>
            <a:ext cx="9406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5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9F587-E6E8-47C9-BF19-3CC594A57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9" y="0"/>
            <a:ext cx="9371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6579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Grandview Display</vt:lpstr>
      <vt:lpstr>DashVTI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 le ngoc</dc:creator>
  <cp:lastModifiedBy>duy le ngoc</cp:lastModifiedBy>
  <cp:revision>1</cp:revision>
  <dcterms:created xsi:type="dcterms:W3CDTF">2025-11-21T02:45:56Z</dcterms:created>
  <dcterms:modified xsi:type="dcterms:W3CDTF">2025-11-21T02:55:30Z</dcterms:modified>
</cp:coreProperties>
</file>